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9" r:id="rId3"/>
    <p:sldId id="272" r:id="rId4"/>
    <p:sldId id="273" r:id="rId5"/>
    <p:sldId id="283" r:id="rId6"/>
    <p:sldId id="279" r:id="rId7"/>
    <p:sldId id="274" r:id="rId8"/>
    <p:sldId id="275" r:id="rId9"/>
    <p:sldId id="276" r:id="rId10"/>
    <p:sldId id="284" r:id="rId11"/>
    <p:sldId id="281" r:id="rId12"/>
    <p:sldId id="277" r:id="rId13"/>
    <p:sldId id="278" r:id="rId14"/>
    <p:sldId id="280" r:id="rId15"/>
    <p:sldId id="285" r:id="rId16"/>
    <p:sldId id="261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86A7-E924-480C-A871-8F7DA00EA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5FD63-E624-495A-AC51-2BAE991E2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E651D-9654-43EC-A6DA-901FD20C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8103-F29C-4286-9DD4-FA5A13E3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F7A41-0E1D-40DE-8A5B-AC2F4DF6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9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86A-D948-4957-8FE8-82BFA6BE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4B055-3A4B-4163-8947-2AAF81A7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92F0-4D0D-4DBC-99C6-04F8FB10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D171-C6A4-437A-8F7F-DF72725D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2430-5A53-44DB-9FA6-134FC62B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2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0BD83-D2E9-46E2-8505-26A0D48BB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D663C-4370-4A54-9243-D92A1414E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3088C-73A8-4CEB-BCE1-3B3176E1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94C85-5CF9-4233-BDE1-9DED5634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4C166-7DE7-4603-A4F1-B6E9F321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9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076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50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496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065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959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01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3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334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81C6-3E69-40B3-B99C-A6F9C16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0E75-F1DA-477F-8DEE-3F921F8D4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008DF-8B08-4398-B2D2-5FAB1E7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CEED3-5D3F-4BC2-BB30-F3924A6C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8DD71-0184-4D02-A225-63B4A142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0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9489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04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16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CB38-E4E2-44C5-BD6C-FC3EC5E8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E0DD8-33FD-4FB6-9B54-14F3ECF82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8DC7-CCA1-405E-B76B-3AA36D7A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4BBE7-9328-47EC-AE4A-2D60CA0B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64461-E26B-4ECD-A102-656941D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2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2730-8376-4CB8-8BD8-DFE5F316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F22FA-B6A4-4AC4-944E-25886C710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8DF83-AFF5-4C66-8BAB-D27778B0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06BA3-4BE6-4119-9F90-DF98165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A6403-5A51-49BF-A4AC-836F874F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A7394-CC81-4953-9A89-BDCAF133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0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FE46-E6C4-4C7C-80D8-AB0B0A57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7032E-5922-40ED-8671-4EF7958A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0A83E-5FE5-4078-89D6-38B46581B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0B3FC-6FFA-4513-A3AE-1F8EDE52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CDF-4DA3-4E1F-ACED-787DB125E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7B733-83B4-49AF-B503-D1BD6E8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84124-DE4B-4263-B567-CA21E439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B5A8D-E734-4480-904F-BE8D8927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8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C60B-C43C-4671-909C-641CB292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2DDA2-D597-47BC-B705-92B8D414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1A5CD-5957-4687-8AB9-6BD01E57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D4404-E7EB-488A-AB5B-5BB022CB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3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697B2-1978-4AD7-99E8-AE5D5AC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5F4D4-89CE-4DE0-A8C3-B2E2192C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5E440-A6F0-49A2-ADE3-195F146D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D49B-4080-4497-BD62-36C11083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C78C-87BD-44C1-806A-D89BD6A03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54E43-B945-4653-8907-990374B0F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8A3B-485A-4E99-8E73-B3009A04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E524-1B58-42B4-8F02-F804DD8A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80514-9586-4AC5-A88D-387C956A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3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6D66-C839-417D-A160-C46738B7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42752-F426-4F08-AADF-654A62D65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14745-CFAF-4D2F-8FD7-F5A7046D5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905BD-D617-49E1-8878-E3BDF42E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F2F93-441B-4A7D-A1DB-5C46A749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97CE2-FB8A-4A7B-A49B-19621E04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E81DA-887C-4C4B-AB02-A829C502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33FDD-167B-4716-A03C-292C0776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4B13-64E9-482C-9277-6F86C181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72D6-B821-444F-8293-99B3132B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CDFE7-13E6-4869-994A-1A7BC4B8A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CBEEC-D88F-4FE2-BC90-33E16AA8276A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46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6E27D2-90E2-4E0D-9183-E983AA05ABFF}"/>
              </a:ext>
            </a:extLst>
          </p:cNvPr>
          <p:cNvSpPr txBox="1"/>
          <p:nvPr/>
        </p:nvSpPr>
        <p:spPr>
          <a:xfrm>
            <a:off x="4977681" y="2052536"/>
            <a:ext cx="2236638" cy="2080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/>
              <a:t>Get </a:t>
            </a:r>
            <a:r>
              <a:rPr lang="en-IN" sz="2800" dirty="0" err="1"/>
              <a:t>MetaData</a:t>
            </a:r>
            <a:endParaRPr lang="en-IN" sz="2800" dirty="0"/>
          </a:p>
          <a:p>
            <a:pPr>
              <a:lnSpc>
                <a:spcPct val="150000"/>
              </a:lnSpc>
            </a:pPr>
            <a:r>
              <a:rPr lang="en-IN" sz="2400" dirty="0"/>
              <a:t> - Child Items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a) Main Folder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b) Sub Folder</a:t>
            </a:r>
          </a:p>
        </p:txBody>
      </p:sp>
    </p:spTree>
    <p:extLst>
      <p:ext uri="{BB962C8B-B14F-4D97-AF65-F5344CB8AC3E}">
        <p14:creationId xmlns:p14="http://schemas.microsoft.com/office/powerpoint/2010/main" val="292522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BFDD7-F6D2-4D0E-BE16-2AD542F43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8" t="37446" r="1034" b="32483"/>
          <a:stretch/>
        </p:blipFill>
        <p:spPr>
          <a:xfrm>
            <a:off x="243190" y="301556"/>
            <a:ext cx="9066180" cy="2209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336F18-A400-4D98-A660-B43A21433527}"/>
              </a:ext>
            </a:extLst>
          </p:cNvPr>
          <p:cNvSpPr/>
          <p:nvPr/>
        </p:nvSpPr>
        <p:spPr>
          <a:xfrm>
            <a:off x="243190" y="1595337"/>
            <a:ext cx="1566155" cy="9251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CE5C0-E9CF-44A1-9EE7-CE94A02DE9F5}"/>
              </a:ext>
            </a:extLst>
          </p:cNvPr>
          <p:cNvSpPr/>
          <p:nvPr/>
        </p:nvSpPr>
        <p:spPr>
          <a:xfrm>
            <a:off x="243190" y="539885"/>
            <a:ext cx="1809346" cy="2091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983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691D9-406D-4D0A-8887-6724644A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2" t="55319" r="1566" b="9929"/>
          <a:stretch/>
        </p:blipFill>
        <p:spPr>
          <a:xfrm>
            <a:off x="194553" y="272373"/>
            <a:ext cx="9981021" cy="3083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162320-384B-4284-A252-AA635FDF7A03}"/>
              </a:ext>
            </a:extLst>
          </p:cNvPr>
          <p:cNvSpPr/>
          <p:nvPr/>
        </p:nvSpPr>
        <p:spPr>
          <a:xfrm>
            <a:off x="4033729" y="1367341"/>
            <a:ext cx="1627769" cy="286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EBD50A-1734-42A5-B07B-BF6A7ACDABD1}"/>
              </a:ext>
            </a:extLst>
          </p:cNvPr>
          <p:cNvSpPr/>
          <p:nvPr/>
        </p:nvSpPr>
        <p:spPr>
          <a:xfrm>
            <a:off x="7623235" y="1367340"/>
            <a:ext cx="888467" cy="286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1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E0872-99C2-4FD0-91E9-98D6B099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0" t="20141" r="29492" b="5674"/>
          <a:stretch/>
        </p:blipFill>
        <p:spPr>
          <a:xfrm>
            <a:off x="184826" y="204281"/>
            <a:ext cx="2033082" cy="50875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8E917C-A90D-425F-BF5E-924A2162D338}"/>
              </a:ext>
            </a:extLst>
          </p:cNvPr>
          <p:cNvSpPr/>
          <p:nvPr/>
        </p:nvSpPr>
        <p:spPr>
          <a:xfrm>
            <a:off x="184825" y="900193"/>
            <a:ext cx="2033081" cy="2476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153C2-3761-41C5-8A0F-CE0FCF36E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34" t="24823" r="15396" b="5247"/>
          <a:stretch/>
        </p:blipFill>
        <p:spPr>
          <a:xfrm>
            <a:off x="2354092" y="204281"/>
            <a:ext cx="6673175" cy="5092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E25852-534C-4000-9002-02EDA73DFD03}"/>
              </a:ext>
            </a:extLst>
          </p:cNvPr>
          <p:cNvSpPr/>
          <p:nvPr/>
        </p:nvSpPr>
        <p:spPr>
          <a:xfrm>
            <a:off x="4500657" y="1185976"/>
            <a:ext cx="1783411" cy="10708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8EAD8A-0418-4355-8481-19A38E4D9A7F}"/>
              </a:ext>
            </a:extLst>
          </p:cNvPr>
          <p:cNvSpPr/>
          <p:nvPr/>
        </p:nvSpPr>
        <p:spPr>
          <a:xfrm>
            <a:off x="3323607" y="2467366"/>
            <a:ext cx="655003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22DF06-5E16-4A4C-8933-46999AEF0D81}"/>
              </a:ext>
            </a:extLst>
          </p:cNvPr>
          <p:cNvSpPr/>
          <p:nvPr/>
        </p:nvSpPr>
        <p:spPr>
          <a:xfrm>
            <a:off x="4286648" y="2928728"/>
            <a:ext cx="2405981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8A585-3FBA-4667-A37B-A11B397909E4}"/>
              </a:ext>
            </a:extLst>
          </p:cNvPr>
          <p:cNvSpPr/>
          <p:nvPr/>
        </p:nvSpPr>
        <p:spPr>
          <a:xfrm>
            <a:off x="4685483" y="3975216"/>
            <a:ext cx="2405981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41B31F-3E27-46C0-982E-5FE17796F218}"/>
              </a:ext>
            </a:extLst>
          </p:cNvPr>
          <p:cNvSpPr/>
          <p:nvPr/>
        </p:nvSpPr>
        <p:spPr>
          <a:xfrm>
            <a:off x="2641046" y="3278221"/>
            <a:ext cx="682561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24B300-4E1B-4BCC-81BC-01C2CDD9959C}"/>
              </a:ext>
            </a:extLst>
          </p:cNvPr>
          <p:cNvSpPr/>
          <p:nvPr/>
        </p:nvSpPr>
        <p:spPr>
          <a:xfrm>
            <a:off x="3641387" y="550760"/>
            <a:ext cx="713358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7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DEE99-E3A7-4925-AB00-699FE5765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0" t="55461" r="2010" b="23120"/>
          <a:stretch/>
        </p:blipFill>
        <p:spPr>
          <a:xfrm>
            <a:off x="145915" y="165370"/>
            <a:ext cx="8005864" cy="15823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476A89-405E-4973-8780-5A117C69DA3A}"/>
              </a:ext>
            </a:extLst>
          </p:cNvPr>
          <p:cNvSpPr/>
          <p:nvPr/>
        </p:nvSpPr>
        <p:spPr>
          <a:xfrm>
            <a:off x="1922827" y="1428071"/>
            <a:ext cx="295079" cy="319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81D42-6C97-46C3-A54B-2A342FE68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" t="17730" r="73287" b="11064"/>
          <a:stretch/>
        </p:blipFill>
        <p:spPr>
          <a:xfrm>
            <a:off x="8336607" y="165370"/>
            <a:ext cx="3190672" cy="65272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682582-F7CF-44A3-A7A6-3338FD5B6446}"/>
              </a:ext>
            </a:extLst>
          </p:cNvPr>
          <p:cNvSpPr/>
          <p:nvPr/>
        </p:nvSpPr>
        <p:spPr>
          <a:xfrm>
            <a:off x="8536007" y="825904"/>
            <a:ext cx="1113831" cy="273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55F89-D651-45C8-B08D-F644D51DF6FB}"/>
              </a:ext>
            </a:extLst>
          </p:cNvPr>
          <p:cNvSpPr/>
          <p:nvPr/>
        </p:nvSpPr>
        <p:spPr>
          <a:xfrm>
            <a:off x="8643012" y="1297450"/>
            <a:ext cx="2106052" cy="1562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E3F699-F3A0-4C4A-936E-317A8120241E}"/>
              </a:ext>
            </a:extLst>
          </p:cNvPr>
          <p:cNvSpPr/>
          <p:nvPr/>
        </p:nvSpPr>
        <p:spPr>
          <a:xfrm>
            <a:off x="136187" y="155642"/>
            <a:ext cx="11400820" cy="653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98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E8BC73-DF03-54B3-218C-370D08882EA4}"/>
              </a:ext>
            </a:extLst>
          </p:cNvPr>
          <p:cNvSpPr txBox="1"/>
          <p:nvPr/>
        </p:nvSpPr>
        <p:spPr>
          <a:xfrm>
            <a:off x="5096880" y="2786331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c) File</a:t>
            </a:r>
          </a:p>
        </p:txBody>
      </p:sp>
    </p:spTree>
    <p:extLst>
      <p:ext uri="{BB962C8B-B14F-4D97-AF65-F5344CB8AC3E}">
        <p14:creationId xmlns:p14="http://schemas.microsoft.com/office/powerpoint/2010/main" val="263045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84019-5117-365B-A3C5-4EC07A567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06" t="32579" r="11141" b="14466"/>
          <a:stretch/>
        </p:blipFill>
        <p:spPr>
          <a:xfrm>
            <a:off x="195471" y="444354"/>
            <a:ext cx="6633346" cy="36317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17A3BB-24F9-021E-E5AE-F7264C4D43DC}"/>
              </a:ext>
            </a:extLst>
          </p:cNvPr>
          <p:cNvSpPr/>
          <p:nvPr/>
        </p:nvSpPr>
        <p:spPr>
          <a:xfrm>
            <a:off x="279458" y="2077932"/>
            <a:ext cx="771129" cy="256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6BA7A0-77DF-AD77-3477-F9B18B62DFD5}"/>
              </a:ext>
            </a:extLst>
          </p:cNvPr>
          <p:cNvSpPr/>
          <p:nvPr/>
        </p:nvSpPr>
        <p:spPr>
          <a:xfrm>
            <a:off x="1845612" y="2876547"/>
            <a:ext cx="1335333" cy="216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E6794A-E23F-5548-7423-C320019B55D8}"/>
              </a:ext>
            </a:extLst>
          </p:cNvPr>
          <p:cNvSpPr/>
          <p:nvPr/>
        </p:nvSpPr>
        <p:spPr>
          <a:xfrm>
            <a:off x="4760667" y="2876547"/>
            <a:ext cx="1299665" cy="216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5EB9C4-006F-5EA8-7468-B3BEA35B8C63}"/>
              </a:ext>
            </a:extLst>
          </p:cNvPr>
          <p:cNvSpPr txBox="1"/>
          <p:nvPr/>
        </p:nvSpPr>
        <p:spPr>
          <a:xfrm>
            <a:off x="2188723" y="612842"/>
            <a:ext cx="91723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Input: File</a:t>
            </a:r>
          </a:p>
        </p:txBody>
      </p:sp>
    </p:spTree>
    <p:extLst>
      <p:ext uri="{BB962C8B-B14F-4D97-AF65-F5344CB8AC3E}">
        <p14:creationId xmlns:p14="http://schemas.microsoft.com/office/powerpoint/2010/main" val="438528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63" t="2371" r="2134" b="634"/>
          <a:stretch/>
        </p:blipFill>
        <p:spPr>
          <a:xfrm>
            <a:off x="323557" y="154745"/>
            <a:ext cx="5008098" cy="6598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81" t="1622" r="1445" b="1853"/>
          <a:stretch/>
        </p:blipFill>
        <p:spPr>
          <a:xfrm>
            <a:off x="1814734" y="3334043"/>
            <a:ext cx="3080824" cy="34288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71" t="2997" r="13273" b="6100"/>
          <a:stretch/>
        </p:blipFill>
        <p:spPr>
          <a:xfrm>
            <a:off x="5500467" y="1914181"/>
            <a:ext cx="3868615" cy="48392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191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FFFEC-0EC4-4657-9317-882FD6904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23" t="24965" r="28339" b="30354"/>
          <a:stretch/>
        </p:blipFill>
        <p:spPr>
          <a:xfrm>
            <a:off x="204279" y="155642"/>
            <a:ext cx="4854103" cy="30642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19F4F4-64B7-422C-B53F-B9D9854154DB}"/>
              </a:ext>
            </a:extLst>
          </p:cNvPr>
          <p:cNvSpPr/>
          <p:nvPr/>
        </p:nvSpPr>
        <p:spPr>
          <a:xfrm>
            <a:off x="2220301" y="1078711"/>
            <a:ext cx="1661035" cy="10127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81A2F-08A7-4970-B0C8-61BA9FB49DEB}"/>
              </a:ext>
            </a:extLst>
          </p:cNvPr>
          <p:cNvSpPr/>
          <p:nvPr/>
        </p:nvSpPr>
        <p:spPr>
          <a:xfrm>
            <a:off x="1119456" y="2363822"/>
            <a:ext cx="573158" cy="282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CAA33-2102-45CB-885E-E61BE5CAF85F}"/>
              </a:ext>
            </a:extLst>
          </p:cNvPr>
          <p:cNvSpPr/>
          <p:nvPr/>
        </p:nvSpPr>
        <p:spPr>
          <a:xfrm>
            <a:off x="496427" y="2823346"/>
            <a:ext cx="623030" cy="282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CB75A-9803-4622-870E-824A7EDBE783}"/>
              </a:ext>
            </a:extLst>
          </p:cNvPr>
          <p:cNvSpPr/>
          <p:nvPr/>
        </p:nvSpPr>
        <p:spPr>
          <a:xfrm>
            <a:off x="4368495" y="2823345"/>
            <a:ext cx="623030" cy="282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2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7B689-4442-43EB-832D-0542AE41B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0" t="20142" r="1389" b="5532"/>
          <a:stretch/>
        </p:blipFill>
        <p:spPr>
          <a:xfrm>
            <a:off x="420623" y="194553"/>
            <a:ext cx="5116750" cy="50972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2F9D5-8B95-487E-B840-CE1DBB99B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9" t="20426" r="1390" b="5247"/>
          <a:stretch/>
        </p:blipFill>
        <p:spPr>
          <a:xfrm>
            <a:off x="5671226" y="194552"/>
            <a:ext cx="5116750" cy="50972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BA39DE-667F-4C0E-9927-307507E32613}"/>
              </a:ext>
            </a:extLst>
          </p:cNvPr>
          <p:cNvSpPr/>
          <p:nvPr/>
        </p:nvSpPr>
        <p:spPr>
          <a:xfrm>
            <a:off x="3638461" y="1947857"/>
            <a:ext cx="1536654" cy="9704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11DE0-D846-44BC-B08B-63A1E42D2ECF}"/>
              </a:ext>
            </a:extLst>
          </p:cNvPr>
          <p:cNvSpPr/>
          <p:nvPr/>
        </p:nvSpPr>
        <p:spPr>
          <a:xfrm>
            <a:off x="506153" y="5009745"/>
            <a:ext cx="719531" cy="2042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57D52E-976F-43E6-A6FC-1522480CB9ED}"/>
              </a:ext>
            </a:extLst>
          </p:cNvPr>
          <p:cNvSpPr/>
          <p:nvPr/>
        </p:nvSpPr>
        <p:spPr>
          <a:xfrm>
            <a:off x="8897882" y="825934"/>
            <a:ext cx="1536654" cy="1625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69ADA-6DB8-400B-8D3C-3E8B8BFBFBD4}"/>
              </a:ext>
            </a:extLst>
          </p:cNvPr>
          <p:cNvSpPr/>
          <p:nvPr/>
        </p:nvSpPr>
        <p:spPr>
          <a:xfrm>
            <a:off x="5736234" y="5009745"/>
            <a:ext cx="719531" cy="2042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7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E8BC73-DF03-54B3-218C-370D08882EA4}"/>
              </a:ext>
            </a:extLst>
          </p:cNvPr>
          <p:cNvSpPr txBox="1"/>
          <p:nvPr/>
        </p:nvSpPr>
        <p:spPr>
          <a:xfrm>
            <a:off x="5096880" y="2786331"/>
            <a:ext cx="19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a) Main Folder</a:t>
            </a:r>
          </a:p>
        </p:txBody>
      </p:sp>
    </p:spTree>
    <p:extLst>
      <p:ext uri="{BB962C8B-B14F-4D97-AF65-F5344CB8AC3E}">
        <p14:creationId xmlns:p14="http://schemas.microsoft.com/office/powerpoint/2010/main" val="64433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308A98-C855-4DBD-B345-98041583C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9" t="37247" r="574" b="15362"/>
          <a:stretch/>
        </p:blipFill>
        <p:spPr>
          <a:xfrm>
            <a:off x="207452" y="178903"/>
            <a:ext cx="8878181" cy="33836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D8E039-3304-43F3-A5A5-A16D95BC9658}"/>
              </a:ext>
            </a:extLst>
          </p:cNvPr>
          <p:cNvSpPr/>
          <p:nvPr/>
        </p:nvSpPr>
        <p:spPr>
          <a:xfrm>
            <a:off x="207452" y="1400783"/>
            <a:ext cx="1845084" cy="21617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CC36A4-A7CF-4120-A64F-08EDB1162516}"/>
              </a:ext>
            </a:extLst>
          </p:cNvPr>
          <p:cNvSpPr/>
          <p:nvPr/>
        </p:nvSpPr>
        <p:spPr>
          <a:xfrm>
            <a:off x="207452" y="415047"/>
            <a:ext cx="1339246" cy="2075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69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1C4E6-922E-43D4-9F18-6301F00E4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25" t="20000" r="1211" b="5107"/>
          <a:stretch/>
        </p:blipFill>
        <p:spPr>
          <a:xfrm>
            <a:off x="19455" y="194554"/>
            <a:ext cx="5068108" cy="5030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1609DE-ADE4-427D-B7F6-D0A16FEA95F0}"/>
              </a:ext>
            </a:extLst>
          </p:cNvPr>
          <p:cNvSpPr/>
          <p:nvPr/>
        </p:nvSpPr>
        <p:spPr>
          <a:xfrm>
            <a:off x="107319" y="1335013"/>
            <a:ext cx="1536654" cy="2311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9ABDE-7F52-4E75-AA85-06570405553C}"/>
              </a:ext>
            </a:extLst>
          </p:cNvPr>
          <p:cNvSpPr/>
          <p:nvPr/>
        </p:nvSpPr>
        <p:spPr>
          <a:xfrm>
            <a:off x="4416353" y="2161865"/>
            <a:ext cx="437745" cy="2116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EA2E2-64C0-4984-BA7D-B7AB9BC01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1" t="19892" r="30999" b="5957"/>
          <a:stretch/>
        </p:blipFill>
        <p:spPr>
          <a:xfrm>
            <a:off x="5184837" y="194555"/>
            <a:ext cx="1857044" cy="5030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1BC592-6A40-43DF-80E9-178CA0A1FC4F}"/>
              </a:ext>
            </a:extLst>
          </p:cNvPr>
          <p:cNvSpPr/>
          <p:nvPr/>
        </p:nvSpPr>
        <p:spPr>
          <a:xfrm>
            <a:off x="5184835" y="903753"/>
            <a:ext cx="1653703" cy="244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C8FD4-9AC4-4084-B318-8B12DFA3E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25" t="19892" r="1211" b="5532"/>
          <a:stretch/>
        </p:blipFill>
        <p:spPr>
          <a:xfrm>
            <a:off x="7118512" y="194554"/>
            <a:ext cx="5089691" cy="5030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7E7623-C32D-4A31-9E2A-6B8F252D35A6}"/>
              </a:ext>
            </a:extLst>
          </p:cNvPr>
          <p:cNvSpPr/>
          <p:nvPr/>
        </p:nvSpPr>
        <p:spPr>
          <a:xfrm>
            <a:off x="7224402" y="1878843"/>
            <a:ext cx="1365122" cy="1834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6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61606-4077-49C0-98A1-FEB16F4E0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7" t="24680" r="15219" b="5674"/>
          <a:stretch/>
        </p:blipFill>
        <p:spPr>
          <a:xfrm>
            <a:off x="223736" y="194553"/>
            <a:ext cx="7003915" cy="53565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D9FFF7-C8F9-49A7-8761-9612F768866C}"/>
              </a:ext>
            </a:extLst>
          </p:cNvPr>
          <p:cNvSpPr/>
          <p:nvPr/>
        </p:nvSpPr>
        <p:spPr>
          <a:xfrm>
            <a:off x="2428665" y="1224887"/>
            <a:ext cx="1880687" cy="11389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2CB8C-FDFD-4C5E-A13F-9D245F3069E5}"/>
              </a:ext>
            </a:extLst>
          </p:cNvPr>
          <p:cNvSpPr/>
          <p:nvPr/>
        </p:nvSpPr>
        <p:spPr>
          <a:xfrm>
            <a:off x="1183525" y="2598690"/>
            <a:ext cx="655003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52317-AAE9-4AD2-BA54-F23ABD1BA538}"/>
              </a:ext>
            </a:extLst>
          </p:cNvPr>
          <p:cNvSpPr/>
          <p:nvPr/>
        </p:nvSpPr>
        <p:spPr>
          <a:xfrm>
            <a:off x="2224384" y="3065618"/>
            <a:ext cx="2512986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C53DA-852E-4FB4-8969-A65D07692A2E}"/>
              </a:ext>
            </a:extLst>
          </p:cNvPr>
          <p:cNvSpPr/>
          <p:nvPr/>
        </p:nvSpPr>
        <p:spPr>
          <a:xfrm>
            <a:off x="2603763" y="4197911"/>
            <a:ext cx="2581080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095CC-9F65-416B-AECF-1DEB6450E8A0}"/>
              </a:ext>
            </a:extLst>
          </p:cNvPr>
          <p:cNvSpPr/>
          <p:nvPr/>
        </p:nvSpPr>
        <p:spPr>
          <a:xfrm>
            <a:off x="500964" y="3438728"/>
            <a:ext cx="682561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FCBAF9-24E0-46BF-B53F-BEE19DF1B19B}"/>
              </a:ext>
            </a:extLst>
          </p:cNvPr>
          <p:cNvSpPr/>
          <p:nvPr/>
        </p:nvSpPr>
        <p:spPr>
          <a:xfrm>
            <a:off x="1329440" y="569673"/>
            <a:ext cx="762007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4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05400-D0F8-451B-A9CF-6B02C5A22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4" t="18156" r="76921" b="7092"/>
          <a:stretch/>
        </p:blipFill>
        <p:spPr>
          <a:xfrm>
            <a:off x="8803533" y="155643"/>
            <a:ext cx="2558374" cy="65896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DB1B9-0AAB-4C30-9276-6293D4F9E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72" t="55177" r="2984" b="22979"/>
          <a:stretch/>
        </p:blipFill>
        <p:spPr>
          <a:xfrm>
            <a:off x="447476" y="155642"/>
            <a:ext cx="8229600" cy="16808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CA449-C75E-4AEF-8449-8D6E4697AF5D}"/>
              </a:ext>
            </a:extLst>
          </p:cNvPr>
          <p:cNvSpPr/>
          <p:nvPr/>
        </p:nvSpPr>
        <p:spPr>
          <a:xfrm>
            <a:off x="2331392" y="1516878"/>
            <a:ext cx="295079" cy="319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3F88B-3147-4520-B0E7-0B63A15FB959}"/>
              </a:ext>
            </a:extLst>
          </p:cNvPr>
          <p:cNvSpPr/>
          <p:nvPr/>
        </p:nvSpPr>
        <p:spPr>
          <a:xfrm>
            <a:off x="8985108" y="734822"/>
            <a:ext cx="1199752" cy="2963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1AD951-5846-4B7F-9B2B-1432D3D18A35}"/>
              </a:ext>
            </a:extLst>
          </p:cNvPr>
          <p:cNvSpPr/>
          <p:nvPr/>
        </p:nvSpPr>
        <p:spPr>
          <a:xfrm>
            <a:off x="9114817" y="1139539"/>
            <a:ext cx="2247090" cy="5605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A14EC-E84B-4BCD-90E7-0CE3C793FCCC}"/>
              </a:ext>
            </a:extLst>
          </p:cNvPr>
          <p:cNvSpPr/>
          <p:nvPr/>
        </p:nvSpPr>
        <p:spPr>
          <a:xfrm>
            <a:off x="437748" y="145914"/>
            <a:ext cx="10924159" cy="66091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77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E8BC73-DF03-54B3-218C-370D08882EA4}"/>
              </a:ext>
            </a:extLst>
          </p:cNvPr>
          <p:cNvSpPr txBox="1"/>
          <p:nvPr/>
        </p:nvSpPr>
        <p:spPr>
          <a:xfrm>
            <a:off x="5096880" y="2786331"/>
            <a:ext cx="183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b) Sub Folder</a:t>
            </a:r>
          </a:p>
        </p:txBody>
      </p:sp>
    </p:spTree>
    <p:extLst>
      <p:ext uri="{BB962C8B-B14F-4D97-AF65-F5344CB8AC3E}">
        <p14:creationId xmlns:p14="http://schemas.microsoft.com/office/powerpoint/2010/main" val="1789879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30</Words>
  <Application>Microsoft Office PowerPoint</Application>
  <PresentationFormat>Widescreen</PresentationFormat>
  <Paragraphs>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33</cp:revision>
  <dcterms:created xsi:type="dcterms:W3CDTF">2022-09-14T16:38:49Z</dcterms:created>
  <dcterms:modified xsi:type="dcterms:W3CDTF">2023-02-23T13:56:16Z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2022-09-14T16:38:50Z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45ee8616-caed-4ec7-bd66-6ad15b3a4a66</vt:lpwstr>
  </property>
  <property fmtid="{D5CDD505-2E9C-101B-9397-08002B2CF9AE}" pid="8" name="MSIP_Label_19540963-e559-4020-8a90-fe8a502c2801_ContentBits">
    <vt:lpwstr>0</vt:lpwstr>
  </property>
</Properties>
</file>